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7559675" cy="10691813"/>
  <p:notesSz cx="6858000" cy="9144000"/>
  <p:embeddedFontLst>
    <p:embeddedFont>
      <p:font typeface="Inter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243"/>
    <a:srgbClr val="FEF9EE"/>
    <a:srgbClr val="FBF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0" autoAdjust="0"/>
    <p:restoredTop sz="94703"/>
  </p:normalViewPr>
  <p:slideViewPr>
    <p:cSldViewPr snapToGrid="0">
      <p:cViewPr varScale="1">
        <p:scale>
          <a:sx n="68" d="100"/>
          <a:sy n="68" d="100"/>
        </p:scale>
        <p:origin x="33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 sz="992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F2C9ED-5281-950D-B820-83900D4AE526}"/>
              </a:ext>
            </a:extLst>
          </p:cNvPr>
          <p:cNvSpPr/>
          <p:nvPr/>
        </p:nvSpPr>
        <p:spPr>
          <a:xfrm>
            <a:off x="0" y="10164635"/>
            <a:ext cx="7559675" cy="541466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97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C16E8-AF10-B016-5939-FA9FA2B0339B}"/>
              </a:ext>
            </a:extLst>
          </p:cNvPr>
          <p:cNvSpPr txBox="1"/>
          <p:nvPr/>
        </p:nvSpPr>
        <p:spPr>
          <a:xfrm>
            <a:off x="801952" y="10327646"/>
            <a:ext cx="43413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7731">
              <a:defRPr/>
            </a:pPr>
            <a:r>
              <a:rPr lang="en-GB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&amp; Social </a:t>
            </a:r>
            <a:r>
              <a:rPr lang="en-GB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StartUps</a:t>
            </a:r>
            <a:r>
              <a:rPr lang="en-GB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Erasmus+ Project (Nr. 2022-1-PL01-KA220-SCH-000087194) </a:t>
            </a:r>
          </a:p>
        </p:txBody>
      </p:sp>
      <p:pic>
        <p:nvPicPr>
          <p:cNvPr id="9" name="Εικόνα 8" descr="Εικόνα που περιέχει καρτούν, clipart, Χάλογουιν, κολοκύθα&#10;&#10;Περιγραφή που δημιουργήθηκε αυτόματα">
            <a:extLst>
              <a:ext uri="{FF2B5EF4-FFF2-40B4-BE49-F238E27FC236}">
                <a16:creationId xmlns:a16="http://schemas.microsoft.com/office/drawing/2014/main" id="{6F79CA51-37FA-3469-D829-2F6065BF6B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5" t="21666" r="25308" b="27070"/>
          <a:stretch/>
        </p:blipFill>
        <p:spPr bwMode="auto">
          <a:xfrm>
            <a:off x="475530" y="171633"/>
            <a:ext cx="1406522" cy="1396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Google Shape;90;p13">
            <a:extLst>
              <a:ext uri="{FF2B5EF4-FFF2-40B4-BE49-F238E27FC236}">
                <a16:creationId xmlns:a16="http://schemas.microsoft.com/office/drawing/2014/main" id="{009D9F4D-8BFE-1EE0-853D-C8FA784F08A4}"/>
              </a:ext>
            </a:extLst>
          </p:cNvPr>
          <p:cNvSpPr/>
          <p:nvPr/>
        </p:nvSpPr>
        <p:spPr>
          <a:xfrm>
            <a:off x="2227440" y="128893"/>
            <a:ext cx="5107333" cy="1396440"/>
          </a:xfrm>
          <a:prstGeom prst="round2SameRect">
            <a:avLst>
              <a:gd name="adj1" fmla="val 2871"/>
              <a:gd name="adj2" fmla="val 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6;p13">
            <a:extLst>
              <a:ext uri="{FF2B5EF4-FFF2-40B4-BE49-F238E27FC236}">
                <a16:creationId xmlns:a16="http://schemas.microsoft.com/office/drawing/2014/main" id="{D8DCDCEC-DB65-AC5A-A8F0-508E2FD92F86}"/>
              </a:ext>
            </a:extLst>
          </p:cNvPr>
          <p:cNvSpPr txBox="1"/>
          <p:nvPr/>
        </p:nvSpPr>
        <p:spPr>
          <a:xfrm>
            <a:off x="2283340" y="186870"/>
            <a:ext cx="237744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About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3" name="Google Shape;97;p13">
            <a:extLst>
              <a:ext uri="{FF2B5EF4-FFF2-40B4-BE49-F238E27FC236}">
                <a16:creationId xmlns:a16="http://schemas.microsoft.com/office/drawing/2014/main" id="{181D17F1-E5DD-6EF3-5AC4-0302D8A3939C}"/>
              </a:ext>
            </a:extLst>
          </p:cNvPr>
          <p:cNvSpPr/>
          <p:nvPr/>
        </p:nvSpPr>
        <p:spPr>
          <a:xfrm rot="10800000" flipH="1">
            <a:off x="2338217" y="449982"/>
            <a:ext cx="4680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1;p13">
            <a:extLst>
              <a:ext uri="{FF2B5EF4-FFF2-40B4-BE49-F238E27FC236}">
                <a16:creationId xmlns:a16="http://schemas.microsoft.com/office/drawing/2014/main" id="{5B2CF86A-2AA9-55B1-F743-B3D7D4F7AAA1}"/>
              </a:ext>
            </a:extLst>
          </p:cNvPr>
          <p:cNvSpPr txBox="1"/>
          <p:nvPr/>
        </p:nvSpPr>
        <p:spPr>
          <a:xfrm>
            <a:off x="2283339" y="563391"/>
            <a:ext cx="505143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Your Team‘s Name:		Project</a:t>
            </a:r>
            <a:r>
              <a:rPr lang="el-GR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/</a:t>
            </a:r>
            <a:r>
              <a:rPr lang="en-US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Company</a:t>
            </a:r>
            <a:r>
              <a:rPr lang="en-GB" sz="1000" b="1" dirty="0">
                <a:solidFill>
                  <a:srgbClr val="245375"/>
                </a:solidFill>
                <a:latin typeface="Inter"/>
                <a:ea typeface="Inter"/>
                <a:cs typeface="Inter"/>
                <a:sym typeface="Inter"/>
              </a:rPr>
              <a:t> Name:</a:t>
            </a:r>
            <a:endParaRPr lang="en-GB" sz="1000" b="1" dirty="0">
              <a:solidFill>
                <a:srgbClr val="245375"/>
              </a:solidFill>
              <a:latin typeface="Inter"/>
              <a:ea typeface="Inter"/>
              <a:sym typeface="Inte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/>
          </a:p>
        </p:txBody>
      </p:sp>
      <p:sp>
        <p:nvSpPr>
          <p:cNvPr id="15" name="Google Shape;95;p13">
            <a:extLst>
              <a:ext uri="{FF2B5EF4-FFF2-40B4-BE49-F238E27FC236}">
                <a16:creationId xmlns:a16="http://schemas.microsoft.com/office/drawing/2014/main" id="{0A25C347-84C7-0E62-F3BF-50259570C5B7}"/>
              </a:ext>
            </a:extLst>
          </p:cNvPr>
          <p:cNvSpPr/>
          <p:nvPr/>
        </p:nvSpPr>
        <p:spPr>
          <a:xfrm>
            <a:off x="223183" y="4600028"/>
            <a:ext cx="7164716" cy="2936707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96;p13">
            <a:extLst>
              <a:ext uri="{FF2B5EF4-FFF2-40B4-BE49-F238E27FC236}">
                <a16:creationId xmlns:a16="http://schemas.microsoft.com/office/drawing/2014/main" id="{CB1B19FC-68BB-67CB-E211-64C0DA70FA8F}"/>
              </a:ext>
            </a:extLst>
          </p:cNvPr>
          <p:cNvSpPr txBox="1"/>
          <p:nvPr/>
        </p:nvSpPr>
        <p:spPr>
          <a:xfrm>
            <a:off x="4113377" y="4720649"/>
            <a:ext cx="173709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Resources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pic>
        <p:nvPicPr>
          <p:cNvPr id="5" name="Εικόνα 4" descr="Εικόνα που περιέχει στιγμιότυπο οθόνης, γραμματοσειρά, γραφικά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B59D38F0-CFBC-0AB7-C5C1-D488FFE05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3455" y="10241471"/>
            <a:ext cx="1784016" cy="398036"/>
          </a:xfrm>
          <a:prstGeom prst="rect">
            <a:avLst/>
          </a:prstGeom>
        </p:spPr>
      </p:pic>
      <p:sp>
        <p:nvSpPr>
          <p:cNvPr id="34" name="Google Shape;96;p13">
            <a:extLst>
              <a:ext uri="{FF2B5EF4-FFF2-40B4-BE49-F238E27FC236}">
                <a16:creationId xmlns:a16="http://schemas.microsoft.com/office/drawing/2014/main" id="{F0D17D36-BAA2-2B38-445B-628C97DFC6C6}"/>
              </a:ext>
            </a:extLst>
          </p:cNvPr>
          <p:cNvSpPr txBox="1"/>
          <p:nvPr/>
        </p:nvSpPr>
        <p:spPr>
          <a:xfrm>
            <a:off x="416164" y="4727440"/>
            <a:ext cx="211136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Obstacles to overcome</a:t>
            </a:r>
          </a:p>
        </p:txBody>
      </p:sp>
      <p:sp>
        <p:nvSpPr>
          <p:cNvPr id="35" name="Google Shape;97;p13">
            <a:extLst>
              <a:ext uri="{FF2B5EF4-FFF2-40B4-BE49-F238E27FC236}">
                <a16:creationId xmlns:a16="http://schemas.microsoft.com/office/drawing/2014/main" id="{37B5DDE9-21EC-EFF9-B116-6630C6BAD200}"/>
              </a:ext>
            </a:extLst>
          </p:cNvPr>
          <p:cNvSpPr/>
          <p:nvPr/>
        </p:nvSpPr>
        <p:spPr>
          <a:xfrm rot="10800000" flipH="1">
            <a:off x="475530" y="4979061"/>
            <a:ext cx="3111731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95;p13">
            <a:extLst>
              <a:ext uri="{FF2B5EF4-FFF2-40B4-BE49-F238E27FC236}">
                <a16:creationId xmlns:a16="http://schemas.microsoft.com/office/drawing/2014/main" id="{4FDA0031-C118-E6A6-162C-829E0795CCE5}"/>
              </a:ext>
            </a:extLst>
          </p:cNvPr>
          <p:cNvSpPr/>
          <p:nvPr/>
        </p:nvSpPr>
        <p:spPr>
          <a:xfrm>
            <a:off x="170057" y="1851732"/>
            <a:ext cx="7164716" cy="2465379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96;p13">
            <a:extLst>
              <a:ext uri="{FF2B5EF4-FFF2-40B4-BE49-F238E27FC236}">
                <a16:creationId xmlns:a16="http://schemas.microsoft.com/office/drawing/2014/main" id="{0A5EB03A-B0C5-8340-2BC0-2FA5E0F4DE25}"/>
              </a:ext>
            </a:extLst>
          </p:cNvPr>
          <p:cNvSpPr txBox="1"/>
          <p:nvPr/>
        </p:nvSpPr>
        <p:spPr>
          <a:xfrm>
            <a:off x="2870559" y="1953162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Why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8" name="Google Shape;96;p13">
            <a:extLst>
              <a:ext uri="{FF2B5EF4-FFF2-40B4-BE49-F238E27FC236}">
                <a16:creationId xmlns:a16="http://schemas.microsoft.com/office/drawing/2014/main" id="{8E7A8C8C-84F2-F896-F9B1-AA25DE0746EC}"/>
              </a:ext>
            </a:extLst>
          </p:cNvPr>
          <p:cNvSpPr txBox="1"/>
          <p:nvPr/>
        </p:nvSpPr>
        <p:spPr>
          <a:xfrm>
            <a:off x="5189204" y="1913305"/>
            <a:ext cx="120293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Motivation</a:t>
            </a:r>
          </a:p>
        </p:txBody>
      </p:sp>
      <p:sp>
        <p:nvSpPr>
          <p:cNvPr id="39" name="Google Shape;97;p13">
            <a:extLst>
              <a:ext uri="{FF2B5EF4-FFF2-40B4-BE49-F238E27FC236}">
                <a16:creationId xmlns:a16="http://schemas.microsoft.com/office/drawing/2014/main" id="{4AABFE4B-6934-8E7E-D706-35552E243390}"/>
              </a:ext>
            </a:extLst>
          </p:cNvPr>
          <p:cNvSpPr/>
          <p:nvPr/>
        </p:nvSpPr>
        <p:spPr>
          <a:xfrm rot="10800000" flipH="1">
            <a:off x="5231366" y="2202794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97;p13">
            <a:extLst>
              <a:ext uri="{FF2B5EF4-FFF2-40B4-BE49-F238E27FC236}">
                <a16:creationId xmlns:a16="http://schemas.microsoft.com/office/drawing/2014/main" id="{C1567D3C-A714-F83A-9FCD-92CB1B965761}"/>
              </a:ext>
            </a:extLst>
          </p:cNvPr>
          <p:cNvSpPr/>
          <p:nvPr/>
        </p:nvSpPr>
        <p:spPr>
          <a:xfrm rot="10800000" flipH="1">
            <a:off x="2929925" y="2214502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96;p13">
            <a:extLst>
              <a:ext uri="{FF2B5EF4-FFF2-40B4-BE49-F238E27FC236}">
                <a16:creationId xmlns:a16="http://schemas.microsoft.com/office/drawing/2014/main" id="{7E431B39-2D65-2582-FEF2-205224E9CA29}"/>
              </a:ext>
            </a:extLst>
          </p:cNvPr>
          <p:cNvSpPr txBox="1"/>
          <p:nvPr/>
        </p:nvSpPr>
        <p:spPr>
          <a:xfrm>
            <a:off x="363039" y="1979143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Goal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2" name="Google Shape;97;p13">
            <a:extLst>
              <a:ext uri="{FF2B5EF4-FFF2-40B4-BE49-F238E27FC236}">
                <a16:creationId xmlns:a16="http://schemas.microsoft.com/office/drawing/2014/main" id="{F160D0DB-9B8E-3F1C-4B0E-C1822A997C79}"/>
              </a:ext>
            </a:extLst>
          </p:cNvPr>
          <p:cNvSpPr/>
          <p:nvPr/>
        </p:nvSpPr>
        <p:spPr>
          <a:xfrm rot="10800000" flipH="1">
            <a:off x="422405" y="2240483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95;p13">
            <a:extLst>
              <a:ext uri="{FF2B5EF4-FFF2-40B4-BE49-F238E27FC236}">
                <a16:creationId xmlns:a16="http://schemas.microsoft.com/office/drawing/2014/main" id="{79CA4617-08A0-B440-0B6F-066943DAA90C}"/>
              </a:ext>
            </a:extLst>
          </p:cNvPr>
          <p:cNvSpPr/>
          <p:nvPr/>
        </p:nvSpPr>
        <p:spPr>
          <a:xfrm>
            <a:off x="170057" y="7819654"/>
            <a:ext cx="7164716" cy="2062063"/>
          </a:xfrm>
          <a:prstGeom prst="roundRect">
            <a:avLst>
              <a:gd name="adj" fmla="val 152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96;p13">
            <a:extLst>
              <a:ext uri="{FF2B5EF4-FFF2-40B4-BE49-F238E27FC236}">
                <a16:creationId xmlns:a16="http://schemas.microsoft.com/office/drawing/2014/main" id="{E3C5CCD5-FD74-95FB-8F4B-06684C5FE4CB}"/>
              </a:ext>
            </a:extLst>
          </p:cNvPr>
          <p:cNvSpPr txBox="1"/>
          <p:nvPr/>
        </p:nvSpPr>
        <p:spPr>
          <a:xfrm>
            <a:off x="2870558" y="7921084"/>
            <a:ext cx="1420087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Small Steps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5" name="Google Shape;96;p13">
            <a:extLst>
              <a:ext uri="{FF2B5EF4-FFF2-40B4-BE49-F238E27FC236}">
                <a16:creationId xmlns:a16="http://schemas.microsoft.com/office/drawing/2014/main" id="{875F8878-FF1D-CF09-0177-980BA5EB28FD}"/>
              </a:ext>
            </a:extLst>
          </p:cNvPr>
          <p:cNvSpPr txBox="1"/>
          <p:nvPr/>
        </p:nvSpPr>
        <p:spPr>
          <a:xfrm>
            <a:off x="5189204" y="7881227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Notes</a:t>
            </a:r>
          </a:p>
        </p:txBody>
      </p:sp>
      <p:sp>
        <p:nvSpPr>
          <p:cNvPr id="46" name="Google Shape;97;p13">
            <a:extLst>
              <a:ext uri="{FF2B5EF4-FFF2-40B4-BE49-F238E27FC236}">
                <a16:creationId xmlns:a16="http://schemas.microsoft.com/office/drawing/2014/main" id="{829AAF70-5580-761E-B9B7-1C6FDF67D7BD}"/>
              </a:ext>
            </a:extLst>
          </p:cNvPr>
          <p:cNvSpPr/>
          <p:nvPr/>
        </p:nvSpPr>
        <p:spPr>
          <a:xfrm rot="10800000" flipH="1">
            <a:off x="5231366" y="8170716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97;p13">
            <a:extLst>
              <a:ext uri="{FF2B5EF4-FFF2-40B4-BE49-F238E27FC236}">
                <a16:creationId xmlns:a16="http://schemas.microsoft.com/office/drawing/2014/main" id="{20EB0A52-DA81-888F-DBF7-5E1C9BB7309D}"/>
              </a:ext>
            </a:extLst>
          </p:cNvPr>
          <p:cNvSpPr/>
          <p:nvPr/>
        </p:nvSpPr>
        <p:spPr>
          <a:xfrm rot="10800000" flipH="1">
            <a:off x="2929925" y="8182424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96;p13">
            <a:extLst>
              <a:ext uri="{FF2B5EF4-FFF2-40B4-BE49-F238E27FC236}">
                <a16:creationId xmlns:a16="http://schemas.microsoft.com/office/drawing/2014/main" id="{10FB2521-D146-B166-396E-E0DB36718A8B}"/>
              </a:ext>
            </a:extLst>
          </p:cNvPr>
          <p:cNvSpPr txBox="1"/>
          <p:nvPr/>
        </p:nvSpPr>
        <p:spPr>
          <a:xfrm>
            <a:off x="363039" y="7947065"/>
            <a:ext cx="9505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199243"/>
                </a:solidFill>
                <a:latin typeface="Inter"/>
                <a:ea typeface="Inter"/>
                <a:cs typeface="Inter"/>
                <a:sym typeface="Inter"/>
              </a:rPr>
              <a:t>Big Steps</a:t>
            </a:r>
            <a:endParaRPr lang="en-GB" sz="1200" b="1" dirty="0">
              <a:solidFill>
                <a:srgbClr val="199243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9" name="Google Shape;97;p13">
            <a:extLst>
              <a:ext uri="{FF2B5EF4-FFF2-40B4-BE49-F238E27FC236}">
                <a16:creationId xmlns:a16="http://schemas.microsoft.com/office/drawing/2014/main" id="{447029A4-FD28-8655-AD84-3B042F36EE7E}"/>
              </a:ext>
            </a:extLst>
          </p:cNvPr>
          <p:cNvSpPr/>
          <p:nvPr/>
        </p:nvSpPr>
        <p:spPr>
          <a:xfrm rot="10800000" flipH="1">
            <a:off x="422405" y="8208405"/>
            <a:ext cx="2052000" cy="36000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97;p13">
            <a:extLst>
              <a:ext uri="{FF2B5EF4-FFF2-40B4-BE49-F238E27FC236}">
                <a16:creationId xmlns:a16="http://schemas.microsoft.com/office/drawing/2014/main" id="{DCF7745C-F0FA-B0F0-EDC4-9CD2594F3791}"/>
              </a:ext>
            </a:extLst>
          </p:cNvPr>
          <p:cNvSpPr/>
          <p:nvPr/>
        </p:nvSpPr>
        <p:spPr>
          <a:xfrm rot="10800000" flipH="1">
            <a:off x="4172385" y="4978418"/>
            <a:ext cx="3111731" cy="45719"/>
          </a:xfrm>
          <a:prstGeom prst="rect">
            <a:avLst/>
          </a:prstGeom>
          <a:solidFill>
            <a:srgbClr val="1992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>
              <a:solidFill>
                <a:srgbClr val="1992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0845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</Words>
  <Application>Microsoft Office PowerPoint</Application>
  <PresentationFormat>Προσαρμογή</PresentationFormat>
  <Paragraphs>11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Inter</vt:lpstr>
      <vt:lpstr>Motiv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Giota Digkoglou</dc:creator>
  <cp:lastModifiedBy>Giota Digkoglou</cp:lastModifiedBy>
  <cp:revision>5</cp:revision>
  <cp:lastPrinted>2024-04-11T08:12:06Z</cp:lastPrinted>
  <dcterms:modified xsi:type="dcterms:W3CDTF">2024-08-11T10:04:16Z</dcterms:modified>
</cp:coreProperties>
</file>